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63" d="100"/>
          <a:sy n="63" d="100"/>
        </p:scale>
        <p:origin x="1088" y="5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0.54</c:v>
                </c:pt>
                <c:pt idx="1">
                  <c:v>0.26</c:v>
                </c:pt>
                <c:pt idx="2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30916523933410645"/>
                  <c:y val="-0.394320368766784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0.17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30916523933410645"/>
                  <c:y val="-0.394320368766784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0.71</c:v>
                </c:pt>
                <c:pt idx="1">
                  <c:v>0.27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30463665723800659"/>
                  <c:y val="-0.404835253953933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0.19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0.3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0.61</c:v>
                </c:pt>
                <c:pt idx="1">
                  <c:v>0.25</c:v>
                </c:pt>
                <c:pt idx="2">
                  <c:v>0.14000000000000001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0.32</c:v>
                </c:pt>
                <c:pt idx="1">
                  <c:v>0.39</c:v>
                </c:pt>
                <c:pt idx="2">
                  <c:v>0.28999999999999998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0.42</c:v>
                </c:pt>
                <c:pt idx="1">
                  <c:v>0.33</c:v>
                </c:pt>
                <c:pt idx="2">
                  <c:v>0.25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0.28999999999999998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</c:v>
                </c:pt>
                <c:pt idx="1">
                  <c:v>0.11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</c:v>
                </c:pt>
                <c:pt idx="1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0.61</c:v>
                </c:pt>
                <c:pt idx="1">
                  <c:v>0.25</c:v>
                </c:pt>
                <c:pt idx="2">
                  <c:v>0.14000000000000001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0.32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30971011519432068"/>
                  <c:y val="-0.4093433916568756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0.17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16/07/2026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C81063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C81063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Thornbrook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Thornbrook Road, Chapel-En-Le-Frith, High Peak, SK23 0RH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37%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265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99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C81063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2026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Https://Gp-Patient.Co.Uk/Patientexperience/Results?Code=C81063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2267349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Thornbrook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75%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71%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86%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80%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2026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Thornbrook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Thornbrook Road, Chapel-En-Le-Frith, High Peak, SK23 0RH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C81063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37%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99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265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Https://Gp-Patient.Co.Uk/Patientexperience/Results?Code=C81063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Thornbrook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86%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596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Todd Samantha</cp:lastModifiedBy>
  <cp:revision>258</cp:revision>
  <dcterms:created xsi:type="dcterms:W3CDTF">2022-02-15T10:00:54Z</dcterms:created>
  <dcterms:modified xsi:type="dcterms:W3CDTF">2026-07-16T19:47:08Z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